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02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7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34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759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566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8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80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03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33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65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43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5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55000">
              <a:schemeClr val="accent6">
                <a:lumMod val="45000"/>
                <a:lumOff val="55000"/>
              </a:schemeClr>
            </a:gs>
            <a:gs pos="91000">
              <a:schemeClr val="accent6">
                <a:lumMod val="45000"/>
                <a:lumOff val="55000"/>
              </a:schemeClr>
            </a:gs>
            <a:gs pos="0">
              <a:srgbClr val="00B05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41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4" y="1590810"/>
            <a:ext cx="66111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Impact" panose="020B0806030902050204" pitchFamily="34" charset="0"/>
              </a:rPr>
              <a:t>Respect in the Classroom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815" y="241345"/>
            <a:ext cx="1409700" cy="1352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9988" y="2679577"/>
            <a:ext cx="588187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Whole body listening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What is whole body listening?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Click the picture to the right to see more!</a:t>
            </a:r>
          </a:p>
          <a:p>
            <a:endParaRPr lang="en-US" sz="14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endParaRPr lang="en-US" sz="14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pPr marL="342900" indent="-342900">
              <a:buFontTx/>
              <a:buChar char="-"/>
            </a:pPr>
            <a:endParaRPr lang="en-US" sz="2800" dirty="0">
              <a:solidFill>
                <a:prstClr val="black"/>
              </a:solidFill>
              <a:latin typeface="Impact" panose="020B080603090205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812665" y="2421807"/>
            <a:ext cx="5430591" cy="407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557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4" y="1590810"/>
            <a:ext cx="66111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Impact" panose="020B0806030902050204" pitchFamily="34" charset="0"/>
              </a:rPr>
              <a:t>Respect in the Classroom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815" y="241345"/>
            <a:ext cx="1409700" cy="1352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9988" y="2679577"/>
            <a:ext cx="5881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Raise your hand and wait your turn.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When you have something to add to the conversation, or you need to ask a question you need to raise your hand.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prstClr val="black"/>
              </a:solidFill>
              <a:latin typeface="Franklin Gothic Demi Cond" panose="020B07060304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Only one person at a time should be speaking.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769" y="2833353"/>
            <a:ext cx="5791200" cy="276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31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4" y="1590810"/>
            <a:ext cx="66111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Impact" panose="020B0806030902050204" pitchFamily="34" charset="0"/>
              </a:rPr>
              <a:t>Respect in the Classroom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815" y="241345"/>
            <a:ext cx="1409700" cy="1352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9988" y="2679577"/>
            <a:ext cx="58818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Manners Matter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Use positive language 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We all want to feel safe and respected.  Use words that pump people up, not to burst their bubble.  </a:t>
            </a:r>
          </a:p>
        </p:txBody>
      </p:sp>
      <p:sp>
        <p:nvSpPr>
          <p:cNvPr id="4" name="Rectangle 3"/>
          <p:cNvSpPr/>
          <p:nvPr/>
        </p:nvSpPr>
        <p:spPr>
          <a:xfrm>
            <a:off x="6376209" y="3102667"/>
            <a:ext cx="22198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"Howard B </a:t>
            </a:r>
            <a:endParaRPr lang="en-US" dirty="0" smtClean="0">
              <a:hlinkClick r:id="rId3" action="ppaction://hlinksldjump"/>
            </a:endParaRPr>
          </a:p>
          <a:p>
            <a:r>
              <a:rPr lang="en-US" dirty="0" smtClean="0">
                <a:hlinkClick r:id="rId3" action="ppaction://hlinksldjump"/>
              </a:rPr>
              <a:t>and </a:t>
            </a:r>
            <a:r>
              <a:rPr lang="en-US" dirty="0" smtClean="0">
                <a:hlinkClick r:id="rId3" action="ppaction://hlinksldjump"/>
              </a:rPr>
              <a:t>Manners Matter"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60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4" y="1590810"/>
            <a:ext cx="66111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Impact" panose="020B0806030902050204" pitchFamily="34" charset="0"/>
              </a:rPr>
              <a:t>Respect in the Classroom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815" y="241345"/>
            <a:ext cx="1409700" cy="1352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9988" y="2679577"/>
            <a:ext cx="5881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Manners Matter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Always be kind 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Choose actions and words that make people feel happy and safe. 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Being kind makes others feel good, but it also makes you feel good too!</a:t>
            </a:r>
          </a:p>
        </p:txBody>
      </p:sp>
      <p:sp>
        <p:nvSpPr>
          <p:cNvPr id="6" name="Rectangle 5"/>
          <p:cNvSpPr/>
          <p:nvPr/>
        </p:nvSpPr>
        <p:spPr>
          <a:xfrm>
            <a:off x="6341670" y="3862520"/>
            <a:ext cx="5046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"Kid President - Things We Should Say More Often"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462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B8F2728B948AAD479502FB135E25AB57" ma:contentTypeVersion="7" ma:contentTypeDescription="Upload an image." ma:contentTypeScope="" ma:versionID="6cf21011ca95a6ef2cb30eadec090bd3">
  <xsd:schema xmlns:xsd="http://www.w3.org/2001/XMLSchema" xmlns:xs="http://www.w3.org/2001/XMLSchema" xmlns:p="http://schemas.microsoft.com/office/2006/metadata/properties" xmlns:ns1="http://schemas.microsoft.com/sharepoint/v3" xmlns:ns2="14768103-A7B5-4269-B2DE-1484F62A0305" xmlns:ns3="http://schemas.microsoft.com/sharepoint/v3/fields" targetNamespace="http://schemas.microsoft.com/office/2006/metadata/properties" ma:root="true" ma:fieldsID="1e187e40e768f4ba71a5b80b37e2acad" ns1:_="" ns2:_="" ns3:_="">
    <xsd:import namespace="http://schemas.microsoft.com/sharepoint/v3"/>
    <xsd:import namespace="14768103-A7B5-4269-B2DE-1484F62A0305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_x0020_Type" minOccurs="0"/>
                <xsd:element ref="ns1:HTML_x0020_File_x0020_Type" minOccurs="0"/>
                <xsd:element ref="ns2:ImageWidth" minOccurs="0"/>
                <xsd:element ref="ns2:ImageHeight" minOccurs="0"/>
                <xsd:element ref="ns2:ImageCreateDate" minOccurs="0"/>
                <xsd:element ref="ns2:ThumbnailExists" minOccurs="0"/>
                <xsd:element ref="ns2:PreviewExists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1:FileRef" minOccurs="0"/>
                <xsd:element ref="ns1:FSObj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_x0020_Type" ma:index="3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4" nillable="true" ma:displayName="HTML File Type" ma:hidden="true" ma:internalName="HTML_x0020_File_x0020_Type" ma:readOnly="true">
      <xsd:simpleType>
        <xsd:restriction base="dms:Text"/>
      </xsd:simpleType>
    </xsd:element>
    <xsd:element name="PublishingStartDate" ma:index="20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1" nillable="true" ma:displayName="Scheduling End Date" ma:description="" ma:hidden="true" ma:internalName="PublishingExpirationDate">
      <xsd:simpleType>
        <xsd:restriction base="dms:Unknown"/>
      </xsd:simpleType>
    </xsd:element>
    <xsd:element name="FileRef" ma:index="25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SObjType" ma:index="26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68103-A7B5-4269-B2DE-1484F62A0305" elementFormDefault="qualified">
    <xsd:import namespace="http://schemas.microsoft.com/office/2006/documentManagement/types"/>
    <xsd:import namespace="http://schemas.microsoft.com/office/infopath/2007/PartnerControls"/>
    <xsd:element name="ImageWidth" ma:index="10" nillable="true" ma:displayName="Width" ma:internalName="ImageWidth" ma:readOnly="true">
      <xsd:simpleType>
        <xsd:restriction base="dms:Unknown"/>
      </xsd:simpleType>
    </xsd:element>
    <xsd:element name="ImageHeight" ma:index="11" nillable="true" ma:displayName="Height" ma:internalName="ImageHeight" ma:readOnly="true">
      <xsd:simpleType>
        <xsd:restriction base="dms:Unknown"/>
      </xsd:simpleType>
    </xsd:element>
    <xsd:element name="ImageCreateDate" ma:index="12" nillable="true" ma:displayName="Date Picture Taken" ma:format="DateTime" ma:hidden="true" ma:internalName="ImageCreateDate" ma:readOnly="false">
      <xsd:simpleType>
        <xsd:restriction base="dms:DateTime"/>
      </xsd:simpleType>
    </xsd:element>
    <xsd:element name="ThumbnailExists" ma:index="14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5" nillable="true" ma:displayName="Preview Exists" ma:default="FALSE" ma:hidden="true" ma:internalName="PreviewExists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19" nillable="true" ma:displayName="Copyright" ma:hidden="true" ma:internalName="wic_System_Copyright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displayName="Author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9" ma:displayName="Title"/>
        <xsd:element ref="dc:subject" minOccurs="0" maxOccurs="1"/>
        <xsd:element ref="dc:description" minOccurs="0" maxOccurs="1" ma:index="13" ma:displayName="Comments"/>
        <xsd:element name="keywords" minOccurs="0" maxOccurs="1" type="xsd:string" ma:index="1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14768103-A7B5-4269-B2DE-1484F62A0305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A81CD11-D40E-41C8-8B9B-C784F50C1B09}"/>
</file>

<file path=customXml/itemProps2.xml><?xml version="1.0" encoding="utf-8"?>
<ds:datastoreItem xmlns:ds="http://schemas.openxmlformats.org/officeDocument/2006/customXml" ds:itemID="{20B4968B-3919-4E61-9305-24EFD2054456}"/>
</file>

<file path=customXml/itemProps3.xml><?xml version="1.0" encoding="utf-8"?>
<ds:datastoreItem xmlns:ds="http://schemas.openxmlformats.org/officeDocument/2006/customXml" ds:itemID="{35F66420-E429-4D18-8D6C-FC1049369082}"/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155</Words>
  <Application>Microsoft Office PowerPoint</Application>
  <PresentationFormat>Custom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>Province of New Brunswick -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Larsen, Suzanne (ASD-W)</dc:creator>
  <cp:keywords/>
  <dc:description/>
  <cp:lastModifiedBy>Szo, Katherine       (ASD-W)</cp:lastModifiedBy>
  <cp:revision>6</cp:revision>
  <dcterms:created xsi:type="dcterms:W3CDTF">2017-06-22T13:11:40Z</dcterms:created>
  <dcterms:modified xsi:type="dcterms:W3CDTF">2017-11-27T15:05:22Z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0x0101009148F5A04DDD49CBA7127AADA5FB792B00AADE34325A8B49CDA8BB4DB53328F21400B8F2728B948AAD479502FB135E25AB57</vt:lpwstr>
  </property>
</Properties>
</file>